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7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8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9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0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1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2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3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4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5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6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7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8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9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0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1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2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3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4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5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6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7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8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9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0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1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2.pn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3.pn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4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5.pn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6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.pn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7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5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COVID-19 Statistics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t>01-07-2020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896815"/>
            <a:ext cx="8229600" cy="5064369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Latest Statistics</a:t>
            </a:r>
          </a:p>
          <a:p>
            <a:r>
              <a:t>(updated 01-07-2020)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Total confirmed cases worldwide: 10,693,339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218,048 new cases (2% increase)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Total fatal cases worldwide: 516,195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4,957 new fatalities (0% increase)</a:t>
            </a:r>
          </a:p>
          <a:p>
            <a:pPr>
              <a:defRPr b="0">
                <a:solidFill>
                  <a:srgbClr val="0000FF"/>
                </a:solidFill>
              </a:defRPr>
            </a:pPr>
            <a:r>
              <a:t>Israel recorded 26,257 cases in total</a:t>
            </a:r>
          </a:p>
          <a:p>
            <a:pPr>
              <a:defRPr b="0">
                <a:solidFill>
                  <a:srgbClr val="0000FF"/>
                </a:solidFill>
              </a:defRPr>
            </a:pPr>
            <a:r>
              <a:t>increased by 1,013 cases (4% increase)</a:t>
            </a:r>
          </a:p>
          <a:p>
            <a:pPr>
              <a:defRPr b="0">
                <a:solidFill>
                  <a:srgbClr val="0000FF"/>
                </a:solidFill>
              </a:defRPr>
            </a:pPr>
            <a:r>
              <a:t>49.0# in confirmed cases, 56.0# in mortality</a:t>
            </a:r>
          </a:p>
          <a:p>
            <a:pPr>
              <a:defRPr b="0">
                <a:solidFill>
                  <a:srgbClr val="0000FF"/>
                </a:solidFill>
              </a:defRPr>
            </a:pPr>
            <a:r>
              <a:t>38.0# in cases per capita, 56.0# in mortality rate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Latest Statistics</a:t>
            </a:r>
          </a:p>
          <a:p>
            <a:r>
              <a:t>(updated 01-07-2020)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Worldwide mortality rate: 4.8% (-0.1%)</a:t>
            </a:r>
          </a:p>
          <a:p>
            <a:pPr>
              <a:defRPr b="0">
                <a:solidFill>
                  <a:srgbClr val="0000FF"/>
                </a:solidFill>
              </a:defRPr>
            </a:pPr>
            <a:r>
              <a:t>Israel mortality rate: 1.2% (-0.0%)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US has most cases in total (2,686,258)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US has most fatal cases in total (US)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US recorded the most new cases (50,655)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Brazil recorded the most new fatal cases (1,038)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896815"/>
            <a:ext cx="8229600" cy="506436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28600"/>
            <a:ext cx="6400800" cy="64008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28600"/>
            <a:ext cx="6400800" cy="64008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28600"/>
            <a:ext cx="6400800" cy="64008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